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4" r:id="rId6"/>
    <p:sldId id="272" r:id="rId7"/>
    <p:sldId id="265" r:id="rId8"/>
    <p:sldId id="273" r:id="rId9"/>
    <p:sldId id="267" r:id="rId10"/>
    <p:sldId id="268" r:id="rId11"/>
    <p:sldId id="274" r:id="rId12"/>
    <p:sldId id="269" r:id="rId13"/>
    <p:sldId id="271" r:id="rId14"/>
    <p:sldId id="270" r:id="rId15"/>
    <p:sldId id="275" r:id="rId16"/>
    <p:sldId id="281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C5399-947C-4D04-8839-3D49F2A26FCF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33534-F6A9-4FEA-803E-2C2B4BBBC27E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B4B9C-853B-4ACB-8984-B25B8E898BE4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CD11A-2139-4A25-86D7-BC75A113DC5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66F01D-50BB-4E6F-A14E-FB833B9DC680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DA004-1563-46AA-A6CA-EDE1BE7CDE5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31270-E2F6-4ADA-B8A4-DD3BB1853B22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124AD-9737-4725-ADEB-13C364504968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10564-52EE-4224-AD89-9C47B7482756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4F8BB-65A9-4FE9-BABE-CCE1BBAEC1C7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50EED-A0CD-44E0-A9F1-BDD5FD640D56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C4197-1CA4-4156-8B98-219C8051021E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09426-8AE5-4022-A0AC-C937420AFB89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ADB47-4109-40A8-A63C-86A4484F32ED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99740-87E1-4F18-9451-47D8F860F85E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FCF1C-6047-4365-BF2C-A195AE86CDDB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26C5E-9E67-4EDD-8300-474A2F6D951A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0516-49AE-4350-B28C-0B4EA2E2AA27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AA32E-9663-40D2-8F87-7286DD8E1027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F38AD-54E8-4673-8F21-A00218EF5F1D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B57E7-851D-4054-AC78-9C1D3FED3027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9980-50BA-48D4-88A3-4E4C0C48D058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7411D49-E18E-4188-A8CA-4304B23AFE07}" type="datetimeFigureOut">
              <a:rPr lang="fr-FR" altLang="zh-TW"/>
              <a:pPr/>
              <a:t>23/02/2010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F79E7D-CB71-4E19-B80F-A33900C512F4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vfx.com/Blo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Georgia" pitchFamily="18" charset="0"/>
              </a:rPr>
              <a:t>After Effect</a:t>
            </a:r>
            <a:r>
              <a:rPr lang="zh-TW" altLang="en-US" sz="3600" dirty="0" smtClean="0">
                <a:solidFill>
                  <a:schemeClr val="bg1"/>
                </a:solidFill>
                <a:latin typeface="Georgia" pitchFamily="18" charset="0"/>
              </a:rPr>
              <a:t> 文字動畫簡介</a:t>
            </a:r>
            <a:endParaRPr lang="fr-FR" altLang="zh-TW" sz="3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441825"/>
            <a:ext cx="6400800" cy="17526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Georgia" pitchFamily="18" charset="0"/>
              </a:rPr>
              <a:t>NTU</a:t>
            </a:r>
          </a:p>
          <a:p>
            <a:r>
              <a:rPr lang="zh-TW" altLang="en-US" sz="2400" dirty="0" smtClean="0">
                <a:solidFill>
                  <a:schemeClr val="bg1"/>
                </a:solidFill>
                <a:latin typeface="Georgia" pitchFamily="18" charset="0"/>
              </a:rPr>
              <a:t>王昱翔</a:t>
            </a:r>
            <a:endParaRPr lang="en-US" altLang="zh-TW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  <a:latin typeface="Georgia" pitchFamily="18" charset="0"/>
              </a:rPr>
              <a:t>DISP</a:t>
            </a:r>
            <a:r>
              <a:rPr lang="zh-TW" altLang="en-US" sz="24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Georgia" pitchFamily="18" charset="0"/>
              </a:rPr>
              <a:t>Lab</a:t>
            </a:r>
            <a:endParaRPr lang="fr-FR" altLang="zh-TW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572281" cy="542916"/>
          </a:xfrm>
        </p:spPr>
        <p:txBody>
          <a:bodyPr/>
          <a:lstStyle/>
          <a:p>
            <a:r>
              <a:rPr lang="zh-TW" altLang="en-US" dirty="0" smtClean="0"/>
              <a:t>改變文字動畫位置 </a:t>
            </a:r>
            <a:r>
              <a:rPr lang="en-US" altLang="zh-TW" dirty="0" smtClean="0"/>
              <a:t>(</a:t>
            </a:r>
            <a:r>
              <a:rPr lang="zh-TW" altLang="en-US" dirty="0" smtClean="0"/>
              <a:t>點選</a:t>
            </a:r>
            <a:r>
              <a:rPr lang="en-US" altLang="zh-TW" dirty="0" smtClean="0"/>
              <a:t>Transform)</a:t>
            </a:r>
            <a:endParaRPr lang="fr-FR" altLang="zh-TW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 bwMode="auto">
          <a:xfrm>
            <a:off x="2570400" y="2142000"/>
            <a:ext cx="63304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3000364" y="5904000"/>
            <a:ext cx="571504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572281" cy="542916"/>
          </a:xfrm>
        </p:spPr>
        <p:txBody>
          <a:bodyPr/>
          <a:lstStyle/>
          <a:p>
            <a:r>
              <a:rPr lang="zh-TW" altLang="en-US" dirty="0" smtClean="0"/>
              <a:t>改變文字動畫位置 </a:t>
            </a:r>
            <a:r>
              <a:rPr lang="en-US" altLang="zh-TW" dirty="0" smtClean="0"/>
              <a:t>(XYZ</a:t>
            </a:r>
            <a:r>
              <a:rPr lang="zh-TW" altLang="en-US" dirty="0" smtClean="0"/>
              <a:t>軸</a:t>
            </a:r>
            <a:r>
              <a:rPr lang="en-US" altLang="zh-TW" dirty="0" smtClean="0"/>
              <a:t>Rotation)</a:t>
            </a:r>
            <a:endParaRPr lang="fr-FR" altLang="zh-TW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b="3809"/>
          <a:stretch>
            <a:fillRect/>
          </a:stretch>
        </p:blipFill>
        <p:spPr bwMode="auto">
          <a:xfrm>
            <a:off x="2570400" y="2142000"/>
            <a:ext cx="63373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3214678" y="6228000"/>
            <a:ext cx="1214446" cy="311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572281" cy="542916"/>
          </a:xfrm>
        </p:spPr>
        <p:txBody>
          <a:bodyPr/>
          <a:lstStyle/>
          <a:p>
            <a:r>
              <a:rPr lang="zh-TW" altLang="en-US" dirty="0" smtClean="0"/>
              <a:t>更改文字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點選</a:t>
            </a:r>
            <a:r>
              <a:rPr lang="en-US" altLang="zh-TW" dirty="0" smtClean="0"/>
              <a:t>“T”</a:t>
            </a:r>
            <a:r>
              <a:rPr lang="zh-TW" altLang="en-US" dirty="0" smtClean="0"/>
              <a:t>，選取字做更改</a:t>
            </a:r>
            <a:r>
              <a:rPr lang="en-US" altLang="zh-TW" dirty="0" smtClean="0"/>
              <a:t>)</a:t>
            </a:r>
            <a:endParaRPr lang="fr-FR" altLang="zh-TW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b="3703"/>
          <a:stretch>
            <a:fillRect/>
          </a:stretch>
        </p:blipFill>
        <p:spPr bwMode="auto">
          <a:xfrm>
            <a:off x="2571736" y="2142000"/>
            <a:ext cx="63304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3786182" y="2357430"/>
            <a:ext cx="21431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042982"/>
          </a:xfrm>
        </p:spPr>
        <p:txBody>
          <a:bodyPr/>
          <a:lstStyle/>
          <a:p>
            <a:r>
              <a:rPr lang="zh-TW" altLang="en-US" dirty="0" smtClean="0"/>
              <a:t>更改文字動畫結束位置 </a:t>
            </a:r>
            <a:r>
              <a:rPr lang="en-US" altLang="zh-TW" dirty="0" smtClean="0"/>
              <a:t>(</a:t>
            </a:r>
            <a:r>
              <a:rPr lang="zh-TW" altLang="en-US" dirty="0" smtClean="0"/>
              <a:t>拖曳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漏斗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到時間軸底端或其他位置</a:t>
            </a:r>
            <a:r>
              <a:rPr lang="en-US" altLang="zh-TW" dirty="0" smtClean="0"/>
              <a:t>)</a:t>
            </a:r>
            <a:endParaRPr lang="fr-FR" altLang="zh-TW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3780"/>
          <a:stretch>
            <a:fillRect/>
          </a:stretch>
        </p:blipFill>
        <p:spPr bwMode="auto">
          <a:xfrm>
            <a:off x="2570400" y="2642400"/>
            <a:ext cx="5642074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6357950" y="6357958"/>
            <a:ext cx="21431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6572264" y="6499246"/>
            <a:ext cx="42862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b="3536"/>
          <a:stretch>
            <a:fillRect/>
          </a:stretch>
        </p:blipFill>
        <p:spPr bwMode="auto">
          <a:xfrm>
            <a:off x="2570400" y="2642400"/>
            <a:ext cx="5627783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500843" cy="1042982"/>
          </a:xfrm>
        </p:spPr>
        <p:txBody>
          <a:bodyPr/>
          <a:lstStyle/>
          <a:p>
            <a:r>
              <a:rPr lang="zh-TW" altLang="en-US" dirty="0" smtClean="0"/>
              <a:t>更改起始與終止位置</a:t>
            </a:r>
            <a:r>
              <a:rPr lang="en-US" altLang="zh-TW" dirty="0" smtClean="0"/>
              <a:t>(Text → Path Options  → First Margin)</a:t>
            </a:r>
            <a:endParaRPr lang="fr-FR" altLang="zh-TW" dirty="0" smtClean="0"/>
          </a:p>
        </p:txBody>
      </p:sp>
      <p:sp>
        <p:nvSpPr>
          <p:cNvPr id="5" name="圓角矩形 4"/>
          <p:cNvSpPr/>
          <p:nvPr/>
        </p:nvSpPr>
        <p:spPr>
          <a:xfrm>
            <a:off x="3240000" y="6429396"/>
            <a:ext cx="828000" cy="10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5715016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根據時間軸選的位置的不同，來決定要變的是開始或結束的位置。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357422" y="5357826"/>
            <a:ext cx="4617809" cy="279416"/>
          </a:xfrm>
          <a:custGeom>
            <a:avLst/>
            <a:gdLst>
              <a:gd name="connsiteX0" fmla="*/ 0 w 4607169"/>
              <a:gd name="connsiteY0" fmla="*/ 144585 h 144585"/>
              <a:gd name="connsiteX1" fmla="*/ 2497015 w 4607169"/>
              <a:gd name="connsiteY1" fmla="*/ 3908 h 144585"/>
              <a:gd name="connsiteX2" fmla="*/ 4607169 w 4607169"/>
              <a:gd name="connsiteY2" fmla="*/ 121138 h 14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7169" h="144585">
                <a:moveTo>
                  <a:pt x="0" y="144585"/>
                </a:moveTo>
                <a:cubicBezTo>
                  <a:pt x="864577" y="76200"/>
                  <a:pt x="1729154" y="7816"/>
                  <a:pt x="2497015" y="3908"/>
                </a:cubicBezTo>
                <a:cubicBezTo>
                  <a:pt x="3264876" y="0"/>
                  <a:pt x="3936022" y="60569"/>
                  <a:pt x="4607169" y="121138"/>
                </a:cubicBezTo>
              </a:path>
            </a:pathLst>
          </a:cu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542916"/>
          </a:xfrm>
        </p:spPr>
        <p:txBody>
          <a:bodyPr/>
          <a:lstStyle/>
          <a:p>
            <a:r>
              <a:rPr lang="zh-TW" altLang="en-US" dirty="0" smtClean="0"/>
              <a:t>無</a:t>
            </a:r>
            <a:r>
              <a:rPr lang="en-US" altLang="zh-TW" dirty="0" smtClean="0"/>
              <a:t>3D</a:t>
            </a:r>
            <a:r>
              <a:rPr lang="zh-TW" altLang="en-US" dirty="0" smtClean="0"/>
              <a:t>效果</a:t>
            </a:r>
            <a:r>
              <a:rPr lang="en-US" altLang="zh-TW" dirty="0" smtClean="0"/>
              <a:t>(</a:t>
            </a:r>
            <a:r>
              <a:rPr lang="zh-TW" altLang="en-US" dirty="0" smtClean="0"/>
              <a:t>文字無法躲到星球後</a:t>
            </a:r>
            <a:r>
              <a:rPr lang="en-US" altLang="zh-TW" dirty="0" smtClean="0"/>
              <a:t>)</a:t>
            </a:r>
            <a:endParaRPr lang="fr-FR" altLang="zh-TW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b="3426"/>
          <a:stretch>
            <a:fillRect/>
          </a:stretch>
        </p:blipFill>
        <p:spPr bwMode="auto">
          <a:xfrm>
            <a:off x="2571736" y="2142000"/>
            <a:ext cx="63122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286380" y="3600000"/>
            <a:ext cx="1357322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1042981"/>
          </a:xfrm>
        </p:spPr>
        <p:txBody>
          <a:bodyPr/>
          <a:lstStyle/>
          <a:p>
            <a:r>
              <a:rPr lang="zh-TW" altLang="en-US" dirty="0" smtClean="0"/>
              <a:t>對</a:t>
            </a:r>
            <a:r>
              <a:rPr lang="en-US" altLang="zh-TW" dirty="0" smtClean="0"/>
              <a:t>”Planet30”</a:t>
            </a:r>
            <a:r>
              <a:rPr lang="zh-TW" altLang="en-US" dirty="0" smtClean="0"/>
              <a:t>點一下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方塊圖示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，將其改為</a:t>
            </a:r>
            <a:r>
              <a:rPr lang="en-US" altLang="zh-TW" dirty="0" smtClean="0"/>
              <a:t>3D</a:t>
            </a:r>
            <a:r>
              <a:rPr lang="zh-TW" altLang="en-US" dirty="0" smtClean="0"/>
              <a:t>模式</a:t>
            </a:r>
            <a:endParaRPr lang="fr-FR" altLang="zh-TW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b="3943"/>
          <a:stretch>
            <a:fillRect/>
          </a:stretch>
        </p:blipFill>
        <p:spPr bwMode="auto">
          <a:xfrm>
            <a:off x="2570400" y="2642400"/>
            <a:ext cx="5651624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4357686" y="5857892"/>
            <a:ext cx="142876" cy="10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143504" y="4000504"/>
            <a:ext cx="1071570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042981"/>
          </a:xfrm>
        </p:spPr>
        <p:txBody>
          <a:bodyPr/>
          <a:lstStyle/>
          <a:p>
            <a:r>
              <a:rPr lang="zh-TW" altLang="en-US" dirty="0" smtClean="0"/>
              <a:t>輸出動畫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點選上排</a:t>
            </a:r>
            <a:r>
              <a:rPr lang="en-US" altLang="zh-TW" dirty="0" smtClean="0"/>
              <a:t>Window → Render Queue)</a:t>
            </a:r>
            <a:endParaRPr lang="fr-FR" altLang="zh-TW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b="3418"/>
          <a:stretch>
            <a:fillRect/>
          </a:stretch>
        </p:blipFill>
        <p:spPr bwMode="auto">
          <a:xfrm>
            <a:off x="2570400" y="2643182"/>
            <a:ext cx="5620935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042982"/>
          </a:xfrm>
        </p:spPr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”Comp 1”</a:t>
            </a:r>
            <a:r>
              <a:rPr lang="zh-TW" altLang="en-US" dirty="0" smtClean="0"/>
              <a:t>拉入</a:t>
            </a:r>
            <a:r>
              <a:rPr lang="en-US" altLang="zh-TW" dirty="0" smtClean="0"/>
              <a:t>”Render Queue”</a:t>
            </a:r>
            <a:r>
              <a:rPr lang="zh-TW" altLang="en-US" dirty="0" smtClean="0"/>
              <a:t>視窗內</a:t>
            </a:r>
            <a:endParaRPr lang="fr-FR" altLang="zh-TW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 bwMode="auto">
          <a:xfrm>
            <a:off x="2570400" y="2642400"/>
            <a:ext cx="5637600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 rot="5400000">
            <a:off x="1999438" y="4929198"/>
            <a:ext cx="200026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542916"/>
          </a:xfrm>
        </p:spPr>
        <p:txBody>
          <a:bodyPr/>
          <a:lstStyle/>
          <a:p>
            <a:r>
              <a:rPr lang="zh-TW" altLang="en-US" dirty="0" smtClean="0"/>
              <a:t>設定儲存檔案格式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點選</a:t>
            </a:r>
            <a:r>
              <a:rPr lang="en-US" altLang="zh-TW" dirty="0" smtClean="0"/>
              <a:t>Lossless)</a:t>
            </a:r>
            <a:endParaRPr lang="fr-FR" altLang="zh-TW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 bwMode="auto">
          <a:xfrm>
            <a:off x="2570400" y="2142000"/>
            <a:ext cx="630620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3420000" y="5929330"/>
            <a:ext cx="285752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dirty="0" smtClean="0"/>
              <a:t>Outline</a:t>
            </a:r>
            <a:endParaRPr lang="fr-FR" altLang="zh-TW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en-US" altLang="zh-TW" b="1" dirty="0" smtClean="0"/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542916"/>
          </a:xfrm>
        </p:spPr>
        <p:txBody>
          <a:bodyPr/>
          <a:lstStyle/>
          <a:p>
            <a:r>
              <a:rPr lang="zh-TW" altLang="en-US" dirty="0" smtClean="0"/>
              <a:t>設定檔案格式為</a:t>
            </a:r>
            <a:r>
              <a:rPr lang="en-US" altLang="zh-TW" dirty="0" smtClean="0"/>
              <a:t>”FLV”</a:t>
            </a:r>
            <a:endParaRPr lang="fr-FR" altLang="zh-TW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b="4016"/>
          <a:stretch>
            <a:fillRect/>
          </a:stretch>
        </p:blipFill>
        <p:spPr bwMode="auto">
          <a:xfrm>
            <a:off x="2570400" y="2142000"/>
            <a:ext cx="6351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6357950" y="3571876"/>
            <a:ext cx="71438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042982"/>
          </a:xfrm>
        </p:spPr>
        <p:txBody>
          <a:bodyPr/>
          <a:lstStyle/>
          <a:p>
            <a:r>
              <a:rPr lang="zh-TW" altLang="en-US" dirty="0" smtClean="0"/>
              <a:t>並在</a:t>
            </a:r>
            <a:r>
              <a:rPr lang="en-US" altLang="zh-TW" dirty="0" smtClean="0"/>
              <a:t>Format Options</a:t>
            </a:r>
            <a:r>
              <a:rPr lang="zh-TW" altLang="en-US" dirty="0" smtClean="0"/>
              <a:t>內，將</a:t>
            </a:r>
            <a:r>
              <a:rPr lang="en-US" altLang="zh-TW" dirty="0" smtClean="0"/>
              <a:t>Encode Alpha Channel</a:t>
            </a:r>
            <a:r>
              <a:rPr lang="zh-TW" altLang="en-US" dirty="0" smtClean="0"/>
              <a:t>選取</a:t>
            </a:r>
            <a:endParaRPr lang="fr-FR" altLang="zh-TW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 bwMode="auto">
          <a:xfrm>
            <a:off x="2570400" y="2642400"/>
            <a:ext cx="5629867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429124" y="4929198"/>
            <a:ext cx="71438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042982"/>
          </a:xfrm>
        </p:spPr>
        <p:txBody>
          <a:bodyPr/>
          <a:lstStyle/>
          <a:p>
            <a:r>
              <a:rPr lang="zh-TW" altLang="en-US" dirty="0" smtClean="0"/>
              <a:t>於</a:t>
            </a:r>
            <a:r>
              <a:rPr lang="en-US" altLang="zh-TW" dirty="0" smtClean="0"/>
              <a:t>”Output to:”</a:t>
            </a:r>
            <a:r>
              <a:rPr lang="zh-TW" altLang="en-US" dirty="0" smtClean="0"/>
              <a:t>決定輸出儲存位置與檔名</a:t>
            </a:r>
            <a:endParaRPr lang="fr-FR" altLang="zh-TW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b="3448"/>
          <a:stretch>
            <a:fillRect/>
          </a:stretch>
        </p:blipFill>
        <p:spPr bwMode="auto">
          <a:xfrm>
            <a:off x="2570400" y="2642400"/>
            <a:ext cx="5622652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500562" y="6000768"/>
            <a:ext cx="857256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zh-TW" altLang="en-US" dirty="0" smtClean="0"/>
              <a:t>設定完成，即可按</a:t>
            </a:r>
            <a:r>
              <a:rPr lang="en-US" altLang="zh-TW" dirty="0" smtClean="0"/>
              <a:t>“Render”</a:t>
            </a:r>
            <a:r>
              <a:rPr lang="zh-TW" altLang="en-US" dirty="0" smtClean="0"/>
              <a:t>輸出檔案</a:t>
            </a:r>
            <a:endParaRPr lang="fr-FR" altLang="zh-TW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3448"/>
          <a:stretch>
            <a:fillRect/>
          </a:stretch>
        </p:blipFill>
        <p:spPr bwMode="auto">
          <a:xfrm>
            <a:off x="2570400" y="2642400"/>
            <a:ext cx="5622652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6572264" y="5634000"/>
            <a:ext cx="642942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zh-TW" altLang="en-US" dirty="0" smtClean="0"/>
              <a:t>同第一部分的</a:t>
            </a:r>
            <a:r>
              <a:rPr lang="en-US" altLang="zh-TW" dirty="0" smtClean="0"/>
              <a:t>Composition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(</a:t>
            </a:r>
            <a:r>
              <a:rPr lang="zh-TW" altLang="en-US" dirty="0" smtClean="0"/>
              <a:t>改為</a:t>
            </a:r>
            <a:r>
              <a:rPr lang="en-US" altLang="zh-TW" dirty="0" smtClean="0"/>
              <a:t>6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，新增一</a:t>
            </a:r>
            <a:r>
              <a:rPr lang="en-US" altLang="zh-TW" dirty="0" smtClean="0"/>
              <a:t>Layer: “Solid”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448"/>
          <a:stretch>
            <a:fillRect/>
          </a:stretch>
        </p:blipFill>
        <p:spPr bwMode="auto">
          <a:xfrm>
            <a:off x="2570400" y="2642400"/>
            <a:ext cx="5622684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zh-TW" altLang="en-US" dirty="0" smtClean="0"/>
              <a:t>於設定視窗下，按</a:t>
            </a:r>
            <a:r>
              <a:rPr lang="en-US" altLang="zh-TW" dirty="0" smtClean="0"/>
              <a:t>“Make Comp</a:t>
            </a:r>
            <a:r>
              <a:rPr lang="zh-TW" altLang="en-US" dirty="0" smtClean="0"/>
              <a:t> </a:t>
            </a:r>
            <a:r>
              <a:rPr lang="en-US" altLang="zh-TW" dirty="0" smtClean="0"/>
              <a:t>Size”</a:t>
            </a:r>
            <a:r>
              <a:rPr lang="zh-TW" altLang="en-US" dirty="0" smtClean="0"/>
              <a:t>，讓</a:t>
            </a:r>
            <a:r>
              <a:rPr lang="en-US" altLang="zh-TW" dirty="0" smtClean="0"/>
              <a:t>Solid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Comp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相符</a:t>
            </a:r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2068" t="23773" r="32237" b="27530"/>
          <a:stretch>
            <a:fillRect/>
          </a:stretch>
        </p:blipFill>
        <p:spPr bwMode="auto">
          <a:xfrm>
            <a:off x="2570400" y="2642400"/>
            <a:ext cx="4001864" cy="409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4071934" y="5214950"/>
            <a:ext cx="107157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Floor 1</a:t>
            </a:r>
            <a:r>
              <a:rPr lang="zh-TW" altLang="en-US" dirty="0" smtClean="0"/>
              <a:t>層改為</a:t>
            </a:r>
            <a:r>
              <a:rPr lang="en-US" altLang="zh-TW" dirty="0" smtClean="0"/>
              <a:t>3D</a:t>
            </a:r>
            <a:r>
              <a:rPr lang="zh-TW" altLang="en-US" dirty="0" smtClean="0"/>
              <a:t>模式，並新增</a:t>
            </a:r>
            <a:r>
              <a:rPr lang="en-US" altLang="zh-TW" dirty="0" smtClean="0"/>
              <a:t>Camera(</a:t>
            </a:r>
            <a:r>
              <a:rPr lang="zh-TW" altLang="en-US" dirty="0" smtClean="0"/>
              <a:t>在</a:t>
            </a:r>
            <a:r>
              <a:rPr lang="en-US" altLang="zh-TW" dirty="0" smtClean="0"/>
              <a:t>Comp</a:t>
            </a:r>
            <a:r>
              <a:rPr lang="zh-TW" altLang="en-US" dirty="0" smtClean="0"/>
              <a:t>空白處點右鍵</a:t>
            </a:r>
            <a:r>
              <a:rPr lang="en-US" altLang="zh-TW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3226"/>
          <a:stretch>
            <a:fillRect/>
          </a:stretch>
        </p:blipFill>
        <p:spPr bwMode="auto">
          <a:xfrm>
            <a:off x="2570400" y="2642400"/>
            <a:ext cx="5609760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en-US" altLang="zh-TW" dirty="0" smtClean="0"/>
              <a:t>Camera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Preset</a:t>
            </a:r>
            <a:r>
              <a:rPr lang="zh-TW" altLang="en-US" dirty="0" smtClean="0"/>
              <a:t>改為</a:t>
            </a:r>
            <a:r>
              <a:rPr lang="en-US" altLang="zh-TW" dirty="0" smtClean="0"/>
              <a:t>”20mm”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0000" t="19543" r="20000" b="22051"/>
          <a:stretch>
            <a:fillRect/>
          </a:stretch>
        </p:blipFill>
        <p:spPr bwMode="auto">
          <a:xfrm>
            <a:off x="2570400" y="2642400"/>
            <a:ext cx="5578524" cy="407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5286380" y="3357562"/>
            <a:ext cx="171451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zh-TW" altLang="en-US" dirty="0" smtClean="0"/>
              <a:t>同理點右鍵新增</a:t>
            </a:r>
            <a:r>
              <a:rPr lang="en-US" altLang="zh-TW" dirty="0" smtClean="0"/>
              <a:t>Light</a:t>
            </a:r>
            <a:r>
              <a:rPr lang="zh-TW" altLang="en-US" dirty="0" smtClean="0"/>
              <a:t>，設定如下</a:t>
            </a:r>
            <a:endParaRPr lang="en-US" altLang="zh-TW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35292" t="23555" r="35218" b="26869"/>
          <a:stretch>
            <a:fillRect/>
          </a:stretch>
        </p:blipFill>
        <p:spPr bwMode="auto">
          <a:xfrm>
            <a:off x="2570401" y="2642400"/>
            <a:ext cx="3216046" cy="405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en-US" altLang="zh-TW" dirty="0" smtClean="0"/>
              <a:t>Floor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r>
              <a:rPr lang="zh-TW" altLang="en-US" dirty="0" smtClean="0"/>
              <a:t>參數設定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以下是範例，可依照個人喜好設定</a:t>
            </a:r>
            <a:r>
              <a:rPr lang="en-US" altLang="zh-TW" dirty="0" smtClean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65108" r="64332" b="3762"/>
          <a:stretch>
            <a:fillRect/>
          </a:stretch>
        </p:blipFill>
        <p:spPr bwMode="auto">
          <a:xfrm>
            <a:off x="2571735" y="2642400"/>
            <a:ext cx="6220121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685792"/>
          </a:xfrm>
        </p:spPr>
        <p:txBody>
          <a:bodyPr/>
          <a:lstStyle/>
          <a:p>
            <a:r>
              <a:rPr lang="fr-FR" altLang="zh-TW" smtClean="0"/>
              <a:t>New project and New composition</a:t>
            </a:r>
            <a:endParaRPr lang="fr-FR" altLang="zh-TW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b="3556"/>
          <a:stretch>
            <a:fillRect/>
          </a:stretch>
        </p:blipFill>
        <p:spPr bwMode="auto">
          <a:xfrm>
            <a:off x="2571736" y="2143116"/>
            <a:ext cx="63207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en-US" altLang="zh-TW" dirty="0" smtClean="0"/>
              <a:t>Camera</a:t>
            </a:r>
            <a:r>
              <a:rPr lang="zh-TW" altLang="en-US" dirty="0" smtClean="0"/>
              <a:t>參數設定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可依照個人喜好設定</a:t>
            </a:r>
            <a:r>
              <a:rPr lang="en-US" altLang="zh-TW" dirty="0" smtClean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65108" r="64384" b="3816"/>
          <a:stretch>
            <a:fillRect/>
          </a:stretch>
        </p:blipFill>
        <p:spPr bwMode="auto">
          <a:xfrm>
            <a:off x="2570400" y="2642400"/>
            <a:ext cx="6222202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en-US" altLang="zh-TW" dirty="0" smtClean="0"/>
              <a:t>Light</a:t>
            </a:r>
            <a:r>
              <a:rPr lang="zh-TW" altLang="en-US" dirty="0" smtClean="0"/>
              <a:t>參數設定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可依照個人喜好設定</a:t>
            </a:r>
            <a:r>
              <a:rPr lang="en-US" altLang="zh-TW" dirty="0" smtClean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65072" r="64593" b="3509"/>
          <a:stretch>
            <a:fillRect/>
          </a:stretch>
        </p:blipFill>
        <p:spPr bwMode="auto">
          <a:xfrm>
            <a:off x="2571736" y="2642400"/>
            <a:ext cx="6117733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zh-TW" altLang="en-US" dirty="0" smtClean="0"/>
              <a:t>新增文字層，並將其改為</a:t>
            </a:r>
            <a:r>
              <a:rPr lang="en-US" altLang="zh-TW" dirty="0" smtClean="0"/>
              <a:t>3D</a:t>
            </a:r>
            <a:r>
              <a:rPr lang="zh-TW" altLang="en-US" dirty="0" smtClean="0"/>
              <a:t>模式</a:t>
            </a:r>
            <a:endParaRPr lang="en-US" altLang="zh-TW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b="3759"/>
          <a:stretch>
            <a:fillRect/>
          </a:stretch>
        </p:blipFill>
        <p:spPr bwMode="auto">
          <a:xfrm>
            <a:off x="2570400" y="2642400"/>
            <a:ext cx="5640862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357686" y="5760000"/>
            <a:ext cx="142876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en-US" altLang="zh-TW" dirty="0" smtClean="0"/>
              <a:t>Text </a:t>
            </a:r>
            <a:r>
              <a:rPr lang="zh-TW" altLang="en-US" dirty="0" smtClean="0"/>
              <a:t>中點選 </a:t>
            </a:r>
            <a:r>
              <a:rPr lang="en-US" altLang="zh-TW" dirty="0" smtClean="0"/>
              <a:t>Animation </a:t>
            </a:r>
            <a:r>
              <a:rPr lang="zh-TW" altLang="en-US" dirty="0" smtClean="0"/>
              <a:t>旁的三角符號，選擇 </a:t>
            </a:r>
            <a:r>
              <a:rPr lang="en-US" altLang="zh-TW" dirty="0" smtClean="0"/>
              <a:t>Enable Per-character 3D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Rotation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8287" r="18180" b="3509"/>
          <a:stretch>
            <a:fillRect/>
          </a:stretch>
        </p:blipFill>
        <p:spPr bwMode="auto">
          <a:xfrm>
            <a:off x="2570400" y="3071810"/>
            <a:ext cx="45945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429124" y="5929330"/>
            <a:ext cx="71438" cy="71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en-US" altLang="zh-TW" dirty="0" smtClean="0"/>
              <a:t>Animator 1 → X Rotation</a:t>
            </a:r>
            <a:r>
              <a:rPr lang="zh-TW" altLang="en-US" dirty="0" smtClean="0"/>
              <a:t> 改為</a:t>
            </a:r>
            <a:r>
              <a:rPr lang="en-US" altLang="zh-TW" dirty="0" smtClean="0"/>
              <a:t>-90°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字倒下了</a:t>
            </a:r>
            <a:r>
              <a:rPr lang="en-US" altLang="zh-TW" dirty="0" smtClean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t="5109" b="3284"/>
          <a:stretch>
            <a:fillRect/>
          </a:stretch>
        </p:blipFill>
        <p:spPr bwMode="auto">
          <a:xfrm>
            <a:off x="2570400" y="2642400"/>
            <a:ext cx="5926212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3214678" y="6286520"/>
            <a:ext cx="107157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500843" cy="1543047"/>
          </a:xfrm>
        </p:spPr>
        <p:txBody>
          <a:bodyPr/>
          <a:lstStyle/>
          <a:p>
            <a:r>
              <a:rPr lang="en-US" altLang="zh-TW" dirty="0" smtClean="0"/>
              <a:t>Animator 1 → Range Selector →</a:t>
            </a:r>
            <a:r>
              <a:rPr lang="zh-TW" altLang="en-US" dirty="0" smtClean="0"/>
              <a:t> </a:t>
            </a:r>
            <a:r>
              <a:rPr lang="en-US" altLang="zh-TW" dirty="0" smtClean="0"/>
              <a:t>Offset: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0</a:t>
            </a:r>
            <a:r>
              <a:rPr lang="zh-TW" altLang="en-US" dirty="0" smtClean="0"/>
              <a:t>秒設</a:t>
            </a:r>
            <a:r>
              <a:rPr lang="en-US" altLang="zh-TW" dirty="0" smtClean="0"/>
              <a:t>0%</a:t>
            </a:r>
            <a:r>
              <a:rPr lang="zh-TW" altLang="en-US" dirty="0" smtClean="0"/>
              <a:t>；第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秒設</a:t>
            </a:r>
            <a:r>
              <a:rPr lang="en-US" altLang="zh-TW" dirty="0" smtClean="0"/>
              <a:t>100%</a:t>
            </a:r>
            <a:r>
              <a:rPr lang="zh-TW" altLang="en-US" dirty="0" smtClean="0"/>
              <a:t>。並點右邊黃色小點，設置影格。</a:t>
            </a:r>
            <a:endParaRPr lang="en-US" altLang="zh-TW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64945" r="18081" b="4059"/>
          <a:stretch>
            <a:fillRect/>
          </a:stretch>
        </p:blipFill>
        <p:spPr bwMode="auto">
          <a:xfrm>
            <a:off x="2570400" y="3214686"/>
            <a:ext cx="654508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3571868" y="4929198"/>
            <a:ext cx="1143008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643174" y="4929198"/>
            <a:ext cx="21431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8244000" y="4932000"/>
            <a:ext cx="21431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429256" y="4929198"/>
            <a:ext cx="21431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zh-TW" altLang="en-US" dirty="0" smtClean="0"/>
              <a:t>讓文字動畫柔順些，</a:t>
            </a:r>
            <a:r>
              <a:rPr lang="en-US" altLang="zh-TW" dirty="0" smtClean="0"/>
              <a:t> Animator 1 → Range Selector →</a:t>
            </a:r>
            <a:r>
              <a:rPr lang="zh-TW" altLang="en-US" dirty="0" smtClean="0"/>
              <a:t> </a:t>
            </a:r>
            <a:r>
              <a:rPr lang="en-US" altLang="zh-TW" dirty="0" smtClean="0"/>
              <a:t>Advanced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t="64912" r="64474" b="3509"/>
          <a:stretch>
            <a:fillRect/>
          </a:stretch>
        </p:blipFill>
        <p:spPr bwMode="auto">
          <a:xfrm>
            <a:off x="2570400" y="2674800"/>
            <a:ext cx="6107399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857752" y="5143512"/>
            <a:ext cx="3429024" cy="857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500843" cy="1114420"/>
          </a:xfrm>
        </p:spPr>
        <p:txBody>
          <a:bodyPr/>
          <a:lstStyle/>
          <a:p>
            <a:r>
              <a:rPr lang="zh-TW" altLang="en-US" dirty="0" smtClean="0"/>
              <a:t>此時在</a:t>
            </a:r>
            <a:r>
              <a:rPr lang="en-US" altLang="zh-TW" dirty="0" smtClean="0"/>
              <a:t>0</a:t>
            </a:r>
            <a:r>
              <a:rPr lang="zh-TW" altLang="en-US" dirty="0" smtClean="0"/>
              <a:t>秒時，字已經部分跑起來；將</a:t>
            </a:r>
            <a:r>
              <a:rPr lang="en-US" altLang="zh-TW" dirty="0" smtClean="0"/>
              <a:t>0</a:t>
            </a:r>
            <a:r>
              <a:rPr lang="zh-TW" altLang="en-US" dirty="0" smtClean="0"/>
              <a:t>秒的</a:t>
            </a:r>
            <a:r>
              <a:rPr lang="en-US" altLang="zh-TW" dirty="0" smtClean="0"/>
              <a:t>Offset</a:t>
            </a:r>
            <a:r>
              <a:rPr lang="zh-TW" altLang="en-US" dirty="0" smtClean="0"/>
              <a:t>改為</a:t>
            </a:r>
            <a:r>
              <a:rPr lang="en-US" altLang="zh-TW" dirty="0" smtClean="0"/>
              <a:t>-100%</a:t>
            </a:r>
            <a:r>
              <a:rPr lang="zh-TW" altLang="en-US" dirty="0" smtClean="0"/>
              <a:t>來改善</a:t>
            </a:r>
            <a:endParaRPr lang="en-US" altLang="zh-TW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t="65297" r="64384" b="3653"/>
          <a:stretch>
            <a:fillRect/>
          </a:stretch>
        </p:blipFill>
        <p:spPr bwMode="auto">
          <a:xfrm>
            <a:off x="2570400" y="2642400"/>
            <a:ext cx="6227152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643438" y="5112000"/>
            <a:ext cx="2643206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114420"/>
          </a:xfrm>
        </p:spPr>
        <p:txBody>
          <a:bodyPr/>
          <a:lstStyle/>
          <a:p>
            <a:r>
              <a:rPr lang="zh-TW" altLang="en-US" dirty="0" smtClean="0"/>
              <a:t>幫文字加上影子，</a:t>
            </a:r>
            <a:r>
              <a:rPr lang="en-US" altLang="zh-TW" dirty="0" smtClean="0"/>
              <a:t>Material Options →</a:t>
            </a:r>
            <a:r>
              <a:rPr lang="zh-TW" altLang="en-US" dirty="0" smtClean="0"/>
              <a:t> </a:t>
            </a:r>
            <a:r>
              <a:rPr lang="en-US" altLang="zh-TW" dirty="0" smtClean="0"/>
              <a:t>Casts Shadows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65117" r="64304" b="3390"/>
          <a:stretch>
            <a:fillRect/>
          </a:stretch>
        </p:blipFill>
        <p:spPr bwMode="auto">
          <a:xfrm>
            <a:off x="2570400" y="2643182"/>
            <a:ext cx="6153322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143372" y="4071942"/>
            <a:ext cx="2786082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2.</a:t>
            </a:r>
            <a:r>
              <a:rPr lang="zh-TW" altLang="en-US" b="1" dirty="0" smtClean="0"/>
              <a:t> 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1543047"/>
          </a:xfrm>
        </p:spPr>
        <p:txBody>
          <a:bodyPr/>
          <a:lstStyle/>
          <a:p>
            <a:r>
              <a:rPr lang="zh-TW" altLang="en-US" dirty="0" smtClean="0"/>
              <a:t>輸出檔案，同第一部分將</a:t>
            </a:r>
            <a:r>
              <a:rPr lang="en-US" altLang="zh-TW" dirty="0" smtClean="0"/>
              <a:t>Composition</a:t>
            </a:r>
            <a:r>
              <a:rPr lang="zh-TW" altLang="en-US" dirty="0" smtClean="0"/>
              <a:t>拉入</a:t>
            </a:r>
            <a:r>
              <a:rPr lang="en-US" altLang="zh-TW" dirty="0" smtClean="0"/>
              <a:t>“Render</a:t>
            </a:r>
            <a:r>
              <a:rPr lang="zh-TW" altLang="en-US" dirty="0" smtClean="0"/>
              <a:t> </a:t>
            </a:r>
            <a:r>
              <a:rPr lang="en-US" altLang="zh-TW" dirty="0" smtClean="0"/>
              <a:t>Queue”</a:t>
            </a:r>
            <a:r>
              <a:rPr lang="zh-TW" altLang="en-US" dirty="0" smtClean="0"/>
              <a:t>視窗，設定完成，按</a:t>
            </a:r>
            <a:r>
              <a:rPr lang="en-US" altLang="zh-TW" dirty="0" smtClean="0"/>
              <a:t>“Render”</a:t>
            </a:r>
            <a:r>
              <a:rPr lang="zh-TW" altLang="en-US" dirty="0" smtClean="0"/>
              <a:t>。</a:t>
            </a:r>
            <a:endParaRPr lang="fr-FR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685792"/>
          </a:xfrm>
        </p:spPr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Composition</a:t>
            </a:r>
            <a:endParaRPr lang="fr-FR" altLang="zh-TW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7703" t="21108" r="27631" b="24616"/>
          <a:stretch>
            <a:fillRect/>
          </a:stretch>
        </p:blipFill>
        <p:spPr bwMode="auto">
          <a:xfrm>
            <a:off x="2569751" y="2214554"/>
            <a:ext cx="49381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接點 8"/>
          <p:cNvCxnSpPr/>
          <p:nvPr/>
        </p:nvCxnSpPr>
        <p:spPr>
          <a:xfrm>
            <a:off x="3286116" y="5715016"/>
            <a:ext cx="128588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929322" y="350043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Lock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，長寬比即可自由設定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357686" y="3714752"/>
            <a:ext cx="157163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38582" y="578645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動畫總秒數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剛開始練習先做短時間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Reference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3543311"/>
          </a:xfrm>
        </p:spPr>
        <p:txBody>
          <a:bodyPr/>
          <a:lstStyle/>
          <a:p>
            <a:r>
              <a:rPr lang="en-US" altLang="zh-TW" dirty="0" smtClean="0"/>
              <a:t>GTAA </a:t>
            </a:r>
            <a:r>
              <a:rPr lang="zh-TW" altLang="en-US" dirty="0" smtClean="0"/>
              <a:t>視覺特效校園講座系列</a:t>
            </a:r>
            <a:r>
              <a:rPr lang="en-US" altLang="zh-TW" dirty="0" smtClean="0"/>
              <a:t>~3D</a:t>
            </a:r>
            <a:r>
              <a:rPr lang="zh-TW" altLang="en-US" dirty="0" smtClean="0"/>
              <a:t>特效動畫電影製作 多媒體教師研習營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http://www.colorvfx.com/Blog/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042982"/>
          </a:xfrm>
        </p:spPr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”Planet30”</a:t>
            </a:r>
            <a:r>
              <a:rPr lang="zh-TW" altLang="en-US" dirty="0" smtClean="0"/>
              <a:t>和</a:t>
            </a:r>
            <a:r>
              <a:rPr lang="en-US" altLang="zh-TW" dirty="0" smtClean="0"/>
              <a:t>”</a:t>
            </a:r>
            <a:r>
              <a:rPr lang="en-US" altLang="zh-TW" dirty="0" err="1" smtClean="0"/>
              <a:t>starfield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兩檔案拖進</a:t>
            </a:r>
            <a:r>
              <a:rPr lang="en-US" altLang="zh-TW" dirty="0" smtClean="0"/>
              <a:t>”Comp 1”</a:t>
            </a:r>
            <a:r>
              <a:rPr lang="zh-TW" altLang="en-US" dirty="0" smtClean="0"/>
              <a:t>下</a:t>
            </a:r>
            <a:endParaRPr lang="fr-FR" altLang="zh-TW" dirty="0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b="3448"/>
          <a:stretch>
            <a:fillRect/>
          </a:stretch>
        </p:blipFill>
        <p:spPr bwMode="auto">
          <a:xfrm>
            <a:off x="2592000" y="2643182"/>
            <a:ext cx="56231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/>
          <p:nvPr/>
        </p:nvCxnSpPr>
        <p:spPr>
          <a:xfrm rot="10800000">
            <a:off x="2928926" y="4000504"/>
            <a:ext cx="2428892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1042982"/>
          </a:xfrm>
        </p:spPr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”Planet30”</a:t>
            </a:r>
            <a:r>
              <a:rPr lang="zh-TW" altLang="en-US" dirty="0" smtClean="0"/>
              <a:t>和</a:t>
            </a:r>
            <a:r>
              <a:rPr lang="en-US" altLang="zh-TW" dirty="0" smtClean="0"/>
              <a:t>”</a:t>
            </a:r>
            <a:r>
              <a:rPr lang="en-US" altLang="zh-TW" dirty="0" err="1" smtClean="0"/>
              <a:t>starfield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兩檔案拖進</a:t>
            </a:r>
            <a:r>
              <a:rPr lang="en-US" altLang="zh-TW" dirty="0" smtClean="0"/>
              <a:t>”Comp 1”</a:t>
            </a:r>
            <a:r>
              <a:rPr lang="zh-TW" altLang="en-US" dirty="0" smtClean="0"/>
              <a:t>下</a:t>
            </a:r>
            <a:endParaRPr lang="fr-FR" altLang="zh-TW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b="3556"/>
          <a:stretch>
            <a:fillRect/>
          </a:stretch>
        </p:blipFill>
        <p:spPr bwMode="auto">
          <a:xfrm>
            <a:off x="2585893" y="2643182"/>
            <a:ext cx="562944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2571736" y="3714752"/>
            <a:ext cx="1643074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971544"/>
          </a:xfrm>
        </p:spPr>
        <p:txBody>
          <a:bodyPr/>
          <a:lstStyle/>
          <a:p>
            <a:r>
              <a:rPr lang="zh-TW" altLang="en-US" dirty="0" smtClean="0"/>
              <a:t>使用內建的設定動畫</a:t>
            </a:r>
            <a:r>
              <a:rPr lang="en-US" altLang="zh-TW" dirty="0" smtClean="0"/>
              <a:t>(Effects &amp; Presents)</a:t>
            </a:r>
            <a:endParaRPr lang="fr-FR" altLang="zh-TW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2584800" y="2642400"/>
            <a:ext cx="5655000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7143768" y="4357694"/>
            <a:ext cx="714380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1"/>
            <a:ext cx="6257925" cy="971544"/>
          </a:xfrm>
        </p:spPr>
        <p:txBody>
          <a:bodyPr/>
          <a:lstStyle/>
          <a:p>
            <a:r>
              <a:rPr lang="zh-TW" altLang="en-US" dirty="0" smtClean="0"/>
              <a:t>右側下拉選單，點選</a:t>
            </a:r>
            <a:r>
              <a:rPr lang="en-US" altLang="zh-TW" dirty="0" smtClean="0"/>
              <a:t>Browse Presets</a:t>
            </a:r>
            <a:endParaRPr lang="fr-FR" altLang="zh-TW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b="3745"/>
          <a:stretch>
            <a:fillRect/>
          </a:stretch>
        </p:blipFill>
        <p:spPr bwMode="auto">
          <a:xfrm>
            <a:off x="2571736" y="2643182"/>
            <a:ext cx="5640037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1.</a:t>
            </a:r>
            <a:r>
              <a:rPr lang="zh-TW" altLang="en-US" b="1" dirty="0" smtClean="0"/>
              <a:t> 星球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文字動畫</a:t>
            </a:r>
            <a:endParaRPr lang="fr-FR" altLang="zh-TW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3257560"/>
          </a:xfrm>
        </p:spPr>
        <p:txBody>
          <a:bodyPr/>
          <a:lstStyle/>
          <a:p>
            <a:r>
              <a:rPr lang="zh-TW" altLang="en-US" dirty="0" smtClean="0"/>
              <a:t>於</a:t>
            </a:r>
            <a:r>
              <a:rPr lang="en-US" altLang="zh-TW" dirty="0" smtClean="0"/>
              <a:t>Presets</a:t>
            </a:r>
            <a:r>
              <a:rPr lang="zh-TW" altLang="en-US" dirty="0" smtClean="0"/>
              <a:t>視窗內，點選</a:t>
            </a:r>
            <a:r>
              <a:rPr lang="en-US" altLang="zh-TW" dirty="0" smtClean="0"/>
              <a:t>Text → 3D Text → 3D Rotate around Circle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須注意點選前時間軸要拉在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zh-TW" altLang="en-US" dirty="0" smtClean="0">
                <a:solidFill>
                  <a:srgbClr val="FF0000"/>
                </a:solidFill>
              </a:rPr>
              <a:t>秒處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點選的素材會出現於左下角素材視窗內，可改變其參數設定。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502</TotalTime>
  <Words>799</Words>
  <Application>Microsoft Office PowerPoint</Application>
  <PresentationFormat>如螢幕大小 (4:3)</PresentationFormat>
  <Paragraphs>89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124</vt:lpstr>
      <vt:lpstr>After Effect 文字動畫簡介</vt:lpstr>
      <vt:lpstr>Outline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1. 星球+文字動畫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2. 文字動畫</vt:lpstr>
      <vt:lpstr>Reference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Your User Name</dc:creator>
  <cp:lastModifiedBy>Your User Name</cp:lastModifiedBy>
  <cp:revision>37</cp:revision>
  <dcterms:created xsi:type="dcterms:W3CDTF">2010-02-20T09:06:23Z</dcterms:created>
  <dcterms:modified xsi:type="dcterms:W3CDTF">2010-02-23T05:25:38Z</dcterms:modified>
</cp:coreProperties>
</file>